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7"/>
  </p:handoutMasterIdLst>
  <p:sldIdLst>
    <p:sldId id="259" r:id="rId2"/>
    <p:sldId id="260" r:id="rId3"/>
    <p:sldId id="262" r:id="rId4"/>
    <p:sldId id="263" r:id="rId5"/>
    <p:sldId id="261" r:id="rId6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0F54C490-33FB-47E3-AADD-5A3236D5D4D4}" type="datetimeFigureOut">
              <a:rPr lang="en-NZ"/>
              <a:pPr>
                <a:defRPr/>
              </a:pPr>
              <a:t>3/03/2014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67A21DF-3B3D-4FCB-ACD0-B6CF78C025DB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1799083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C67F1D4D-34CB-4F49-9476-711E3F46B61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927357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CF33AF8-B597-47F8-B504-76CBC124751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985602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9DD1305-D2CD-409B-9C6F-BED2FA919E39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571275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249573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84D8074-E19D-439F-9F40-D60DEA07C7B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855474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3718C68-162A-4300-A3A8-27FABF81876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252494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25C5BCA-7751-41A7-920F-312B183FA44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747049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6DF4E55-6C01-42D9-B1EE-E677C1927BC5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470029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31C8EBD-40E6-4F8B-81BA-B392A9525316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865570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9113611-1727-4E43-A870-503FAD365F10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256749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A037003-8FD4-4AB7-A903-A8E77E0F4EBD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314832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b="1" dirty="0" smtClean="0">
                <a:solidFill>
                  <a:srgbClr val="FFFF00"/>
                </a:solidFill>
              </a:rPr>
              <a:t>	</a:t>
            </a:r>
            <a:r>
              <a:rPr lang="en-GB" b="1" dirty="0">
                <a:solidFill>
                  <a:srgbClr val="FFFF00"/>
                </a:solidFill>
              </a:rPr>
              <a:t>Alas! and did my Saviour bleed,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and did my </a:t>
            </a:r>
            <a:r>
              <a:rPr lang="en-GB" dirty="0" err="1"/>
              <a:t>Sov’reign</a:t>
            </a:r>
            <a:r>
              <a:rPr lang="en-GB" dirty="0"/>
              <a:t> die?</a:t>
            </a:r>
            <a:endParaRPr lang="en-NZ" dirty="0"/>
          </a:p>
          <a:p>
            <a:r>
              <a:rPr lang="en-GB" dirty="0"/>
              <a:t>	Would he devote that sacred head</a:t>
            </a:r>
            <a:endParaRPr lang="en-NZ" dirty="0"/>
          </a:p>
          <a:p>
            <a:r>
              <a:rPr lang="en-GB" dirty="0"/>
              <a:t>		for such a worm as I</a:t>
            </a:r>
            <a:r>
              <a:rPr lang="en-GB" dirty="0" smtClean="0"/>
              <a:t>?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274]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Was it for crimes that I have done</a:t>
            </a:r>
            <a:endParaRPr lang="en-NZ" dirty="0"/>
          </a:p>
          <a:p>
            <a:r>
              <a:rPr lang="en-GB" dirty="0"/>
              <a:t>		he groaned upon the tree?</a:t>
            </a:r>
            <a:endParaRPr lang="en-NZ" dirty="0"/>
          </a:p>
          <a:p>
            <a:r>
              <a:rPr lang="en-GB" dirty="0"/>
              <a:t>	Amazing pity, grace unknown,</a:t>
            </a:r>
            <a:endParaRPr lang="en-NZ" dirty="0"/>
          </a:p>
          <a:p>
            <a:r>
              <a:rPr lang="en-GB" dirty="0"/>
              <a:t>		and love beyond degree</a:t>
            </a:r>
            <a:r>
              <a:rPr lang="en-GB" dirty="0" smtClean="0"/>
              <a:t>!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Well might the sun in darkness hide,</a:t>
            </a:r>
            <a:endParaRPr lang="en-NZ" dirty="0"/>
          </a:p>
          <a:p>
            <a:r>
              <a:rPr lang="en-GB" dirty="0"/>
              <a:t>		and shut his glories in,</a:t>
            </a:r>
            <a:endParaRPr lang="en-NZ" dirty="0"/>
          </a:p>
          <a:p>
            <a:r>
              <a:rPr lang="en-GB" dirty="0"/>
              <a:t>	when Christ, the mighty Maker, died</a:t>
            </a:r>
            <a:endParaRPr lang="en-NZ" dirty="0"/>
          </a:p>
          <a:p>
            <a:r>
              <a:rPr lang="en-GB" dirty="0"/>
              <a:t>		for man the creature’s sin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3866543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4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Thus might I hide my blushing face</a:t>
            </a:r>
            <a:endParaRPr lang="en-NZ" dirty="0"/>
          </a:p>
          <a:p>
            <a:r>
              <a:rPr lang="en-GB" dirty="0"/>
              <a:t>		while his dear cross appears;</a:t>
            </a:r>
            <a:endParaRPr lang="en-NZ" dirty="0"/>
          </a:p>
          <a:p>
            <a:r>
              <a:rPr lang="en-GB" dirty="0"/>
              <a:t>	dissolve my heart in thankfulness,</a:t>
            </a:r>
            <a:endParaRPr lang="en-NZ" dirty="0"/>
          </a:p>
          <a:p>
            <a:r>
              <a:rPr lang="en-GB" dirty="0"/>
              <a:t>		and melt mine eyes to tears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1342613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5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But drops of grief can ne’er repay</a:t>
            </a:r>
            <a:endParaRPr lang="en-NZ" dirty="0"/>
          </a:p>
          <a:p>
            <a:r>
              <a:rPr lang="en-GB" dirty="0"/>
              <a:t>		the debt of love I owe;</a:t>
            </a:r>
            <a:endParaRPr lang="en-NZ" dirty="0"/>
          </a:p>
          <a:p>
            <a:r>
              <a:rPr lang="en-GB" dirty="0"/>
              <a:t>	here, Lord, I give myself away,</a:t>
            </a:r>
            <a:endParaRPr lang="en-NZ" dirty="0"/>
          </a:p>
          <a:p>
            <a:r>
              <a:rPr lang="en-GB" dirty="0"/>
              <a:t>		’tis all that I can do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274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Text: Isaac Watts, 1707</a:t>
            </a:r>
            <a:endParaRPr lang="en-NZ" sz="1000" dirty="0"/>
          </a:p>
          <a:p>
            <a:pPr algn="r"/>
            <a:r>
              <a:rPr lang="en-GB" sz="1000" dirty="0"/>
              <a:t>Tune: Hugh Wilson, 1766–1824; arr. Robert A. Smith, 1825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</TotalTime>
  <Words>43</Words>
  <Application>Microsoft Office PowerPoint</Application>
  <PresentationFormat>On-screen Show (4:3)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2014-03-03T01:32:09Z</dcterms:created>
  <dcterms:modified xsi:type="dcterms:W3CDTF">2014-03-03T01:33:40Z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